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Black"/>
      <p:bold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Black-bold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Black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2" name="Google Shape;16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076D2"/>
            </a:gs>
            <a:gs pos="100000">
              <a:srgbClr val="093053"/>
            </a:gs>
          </a:gsLst>
          <a:lin ang="5400012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-427175" y="8411250"/>
            <a:ext cx="19021200" cy="187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969206" y="4304377"/>
            <a:ext cx="143496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TÍTULO DO TRABALHO</a:t>
            </a:r>
            <a:endParaRPr b="0" i="0" sz="1400" u="none" cap="none" strike="noStrik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535850" y="5580500"/>
            <a:ext cx="15216300" cy="3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Autores:</a:t>
            </a:r>
            <a:endParaRPr b="1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</a:t>
            </a:r>
            <a:endParaRPr b="0" i="0" sz="2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</a:t>
            </a:r>
            <a:endParaRPr b="0" i="0" sz="2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-</a:t>
            </a:r>
            <a:endParaRPr b="0" i="0" sz="2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(prof. da disciplina)</a:t>
            </a:r>
            <a:endParaRPr b="0" i="0" sz="24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5625" y="8776658"/>
            <a:ext cx="3395600" cy="9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1451250" y="1056650"/>
            <a:ext cx="153855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CURRICULARIZAÇÃO DA EXTENSÃO</a:t>
            </a:r>
            <a:endParaRPr b="0" i="0" sz="1400" u="none" cap="none" strike="noStrik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89" name="Google Shape;89;p13"/>
          <p:cNvCxnSpPr/>
          <p:nvPr/>
        </p:nvCxnSpPr>
        <p:spPr>
          <a:xfrm>
            <a:off x="5022150" y="3975450"/>
            <a:ext cx="82437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076D2"/>
            </a:gs>
            <a:gs pos="100000">
              <a:srgbClr val="093053"/>
            </a:gs>
          </a:gsLst>
          <a:lin ang="5400012" scaled="0"/>
        </a:gra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/>
          <p:nvPr/>
        </p:nvSpPr>
        <p:spPr>
          <a:xfrm>
            <a:off x="-427175" y="8233550"/>
            <a:ext cx="19021200" cy="205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1969206" y="4737331"/>
            <a:ext cx="1434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CONTATO DOS AUTORES:</a:t>
            </a:r>
            <a:endParaRPr b="0" i="0" sz="100" u="none" cap="none" strike="noStrike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73" name="Google Shape;17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6200" y="8741305"/>
            <a:ext cx="3395600" cy="9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 txBox="1"/>
          <p:nvPr/>
        </p:nvSpPr>
        <p:spPr>
          <a:xfrm>
            <a:off x="1451250" y="1489605"/>
            <a:ext cx="153855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AGRADECEMOS A ATENÇÃO!</a:t>
            </a:r>
            <a:endParaRPr b="0" i="0" sz="1400" u="none" cap="none" strike="noStrike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175" name="Google Shape;175;p22"/>
          <p:cNvCxnSpPr/>
          <p:nvPr/>
        </p:nvCxnSpPr>
        <p:spPr>
          <a:xfrm>
            <a:off x="5022150" y="4408405"/>
            <a:ext cx="82437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0" y="0"/>
            <a:ext cx="18288000" cy="2290500"/>
          </a:xfrm>
          <a:prstGeom prst="rect">
            <a:avLst/>
          </a:prstGeom>
          <a:gradFill>
            <a:gsLst>
              <a:gs pos="0">
                <a:srgbClr val="1076D2"/>
              </a:gs>
              <a:gs pos="100000">
                <a:srgbClr val="09305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1330926" y="729600"/>
            <a:ext cx="5598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INTRODUÇÃO</a:t>
            </a:r>
            <a:endParaRPr b="0" i="0" sz="1400" u="none" cap="none" strike="noStrik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1254725" y="3053850"/>
            <a:ext cx="7535700" cy="291660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254725" y="3053850"/>
            <a:ext cx="7535700" cy="2916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2400" lIns="152400" spcFirstLastPara="1" rIns="152400" wrap="square" tIns="1524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9543600" y="3053850"/>
            <a:ext cx="7535700" cy="291660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9543600" y="3053850"/>
            <a:ext cx="7535700" cy="2916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2400" lIns="152400" spcFirstLastPara="1" rIns="152400" wrap="square" tIns="1524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254725" y="6456624"/>
            <a:ext cx="7535700" cy="291660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1254725" y="6456624"/>
            <a:ext cx="7535700" cy="2916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2400" lIns="152400" spcFirstLastPara="1" rIns="152400" wrap="square" tIns="1524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9543600" y="6456624"/>
            <a:ext cx="7535700" cy="2916600"/>
          </a:xfrm>
          <a:prstGeom prst="rect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9543600" y="6456624"/>
            <a:ext cx="7535700" cy="2916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52400" lIns="152400" spcFirstLastPara="1" rIns="152400" wrap="square" tIns="1524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" name="Google Shape;104;p14"/>
          <p:cNvCxnSpPr/>
          <p:nvPr/>
        </p:nvCxnSpPr>
        <p:spPr>
          <a:xfrm>
            <a:off x="1254725" y="362550"/>
            <a:ext cx="0" cy="1565400"/>
          </a:xfrm>
          <a:prstGeom prst="straightConnector1">
            <a:avLst/>
          </a:prstGeom>
          <a:noFill/>
          <a:ln cap="flat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/>
          <p:nvPr/>
        </p:nvSpPr>
        <p:spPr>
          <a:xfrm>
            <a:off x="4069352" y="3115385"/>
            <a:ext cx="10149300" cy="6324600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0" y="0"/>
            <a:ext cx="18288000" cy="2290500"/>
          </a:xfrm>
          <a:prstGeom prst="rect">
            <a:avLst/>
          </a:prstGeom>
          <a:gradFill>
            <a:gsLst>
              <a:gs pos="0">
                <a:srgbClr val="1076D2"/>
              </a:gs>
              <a:gs pos="100000">
                <a:srgbClr val="09305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1330926" y="729600"/>
            <a:ext cx="5598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INTRODUÇÃO</a:t>
            </a:r>
            <a:endParaRPr b="0" i="0" sz="1400" u="none" cap="none" strike="noStrik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112" name="Google Shape;112;p15"/>
          <p:cNvCxnSpPr/>
          <p:nvPr/>
        </p:nvCxnSpPr>
        <p:spPr>
          <a:xfrm>
            <a:off x="1254725" y="362550"/>
            <a:ext cx="0" cy="1565400"/>
          </a:xfrm>
          <a:prstGeom prst="straightConnector1">
            <a:avLst/>
          </a:prstGeom>
          <a:noFill/>
          <a:ln cap="flat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/>
          <p:nvPr/>
        </p:nvSpPr>
        <p:spPr>
          <a:xfrm>
            <a:off x="3476975" y="2861175"/>
            <a:ext cx="10051540" cy="1854643"/>
          </a:xfrm>
          <a:prstGeom prst="roundRect">
            <a:avLst>
              <a:gd fmla="val 1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4363874" y="5024925"/>
            <a:ext cx="10051540" cy="1854643"/>
          </a:xfrm>
          <a:prstGeom prst="roundRect">
            <a:avLst>
              <a:gd fmla="val 1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5250775" y="7188676"/>
            <a:ext cx="10051540" cy="1854643"/>
          </a:xfrm>
          <a:prstGeom prst="roundRect">
            <a:avLst>
              <a:gd fmla="val 10000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11525987" y="4267612"/>
            <a:ext cx="2002528" cy="1205518"/>
          </a:xfrm>
          <a:prstGeom prst="downArrow">
            <a:avLst>
              <a:gd fmla="val 55000" name="adj1"/>
              <a:gd fmla="val 45000" name="adj2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11976555" y="4267612"/>
            <a:ext cx="1101391" cy="907152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12412887" y="6418998"/>
            <a:ext cx="2002528" cy="1205518"/>
          </a:xfrm>
          <a:prstGeom prst="downArrow">
            <a:avLst>
              <a:gd fmla="val 55000" name="adj1"/>
              <a:gd fmla="val 45000" name="adj2"/>
            </a:avLst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12863456" y="6418998"/>
            <a:ext cx="1101391" cy="907152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0" y="0"/>
            <a:ext cx="18288000" cy="2290500"/>
          </a:xfrm>
          <a:prstGeom prst="rect">
            <a:avLst/>
          </a:prstGeom>
          <a:gradFill>
            <a:gsLst>
              <a:gs pos="0">
                <a:srgbClr val="1076D2"/>
              </a:gs>
              <a:gs pos="100000">
                <a:srgbClr val="09305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1330926" y="729600"/>
            <a:ext cx="5598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INTRODUÇÃO</a:t>
            </a:r>
            <a:endParaRPr b="0" i="0" sz="1400" u="none" cap="none" strike="noStrik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126" name="Google Shape;126;p16"/>
          <p:cNvCxnSpPr/>
          <p:nvPr/>
        </p:nvCxnSpPr>
        <p:spPr>
          <a:xfrm>
            <a:off x="1254725" y="362550"/>
            <a:ext cx="0" cy="1565400"/>
          </a:xfrm>
          <a:prstGeom prst="straightConnector1">
            <a:avLst/>
          </a:prstGeom>
          <a:noFill/>
          <a:ln cap="flat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/>
        </p:nvSpPr>
        <p:spPr>
          <a:xfrm>
            <a:off x="2094790" y="3169250"/>
            <a:ext cx="99027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29860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395E8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Objetivo geral: </a:t>
            </a:r>
            <a:endParaRPr b="0" i="0" sz="1300" u="none" cap="none" strike="noStrike">
              <a:solidFill>
                <a:srgbClr val="395E89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1" marL="29860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395E89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1" marL="29860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395E89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1" marL="29860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395E89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1" marL="29860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395E89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1" marL="29860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t/>
            </a:r>
            <a:endParaRPr b="0" i="0" sz="3100" u="none" cap="none" strike="noStrike">
              <a:solidFill>
                <a:srgbClr val="395E89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0" lvl="1" marL="298607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395E8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Objetivos específicos:</a:t>
            </a:r>
            <a:endParaRPr b="0" i="0" sz="1300" u="none" cap="none" strike="noStrike">
              <a:solidFill>
                <a:srgbClr val="395E89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132" name="Google Shape;132;p17"/>
          <p:cNvCxnSpPr/>
          <p:nvPr/>
        </p:nvCxnSpPr>
        <p:spPr>
          <a:xfrm>
            <a:off x="2430700" y="3743550"/>
            <a:ext cx="3600900" cy="0"/>
          </a:xfrm>
          <a:prstGeom prst="straightConnector1">
            <a:avLst/>
          </a:prstGeom>
          <a:noFill/>
          <a:ln cap="flat" cmpd="sng" w="381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3" name="Google Shape;133;p17"/>
          <p:cNvCxnSpPr/>
          <p:nvPr/>
        </p:nvCxnSpPr>
        <p:spPr>
          <a:xfrm>
            <a:off x="2430700" y="6637275"/>
            <a:ext cx="5203800" cy="0"/>
          </a:xfrm>
          <a:prstGeom prst="straightConnector1">
            <a:avLst/>
          </a:prstGeom>
          <a:noFill/>
          <a:ln cap="flat" cmpd="sng" w="381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4" name="Google Shape;134;p17"/>
          <p:cNvSpPr/>
          <p:nvPr/>
        </p:nvSpPr>
        <p:spPr>
          <a:xfrm>
            <a:off x="0" y="0"/>
            <a:ext cx="18288000" cy="2290500"/>
          </a:xfrm>
          <a:prstGeom prst="rect">
            <a:avLst/>
          </a:prstGeom>
          <a:gradFill>
            <a:gsLst>
              <a:gs pos="0">
                <a:srgbClr val="1076D2"/>
              </a:gs>
              <a:gs pos="100000">
                <a:srgbClr val="09305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1330926" y="729600"/>
            <a:ext cx="5598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OBJETIVO</a:t>
            </a:r>
            <a:endParaRPr b="0" i="0" sz="1400" u="none" cap="none" strike="noStrik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136" name="Google Shape;136;p17"/>
          <p:cNvCxnSpPr/>
          <p:nvPr/>
        </p:nvCxnSpPr>
        <p:spPr>
          <a:xfrm>
            <a:off x="1254725" y="362550"/>
            <a:ext cx="0" cy="1565400"/>
          </a:xfrm>
          <a:prstGeom prst="straightConnector1">
            <a:avLst/>
          </a:prstGeom>
          <a:noFill/>
          <a:ln cap="flat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/>
        </p:nvSpPr>
        <p:spPr>
          <a:xfrm>
            <a:off x="2151382" y="3163402"/>
            <a:ext cx="9902700" cy="17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8608" lvl="1" marL="597217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US" sz="3300" u="none" cap="none" strike="noStrike">
                <a:solidFill>
                  <a:srgbClr val="395E8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</a:t>
            </a:r>
            <a:r>
              <a:rPr lang="en-US" sz="3300">
                <a:solidFill>
                  <a:srgbClr val="395E89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rojeto de Extensão</a:t>
            </a:r>
            <a:endParaRPr b="0" i="0" sz="1400" u="none" cap="none" strike="noStrike">
              <a:solidFill>
                <a:srgbClr val="395E89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indent="-298608" lvl="1" marL="597217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1" i="0" sz="3300" u="sng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608" lvl="1" marL="597217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42" name="Google Shape;142;p18"/>
          <p:cNvCxnSpPr/>
          <p:nvPr/>
        </p:nvCxnSpPr>
        <p:spPr>
          <a:xfrm>
            <a:off x="782250" y="3061950"/>
            <a:ext cx="0" cy="1565400"/>
          </a:xfrm>
          <a:prstGeom prst="straightConnector1">
            <a:avLst/>
          </a:prstGeom>
          <a:noFill/>
          <a:ln cap="flat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3" name="Google Shape;143;p18"/>
          <p:cNvSpPr/>
          <p:nvPr/>
        </p:nvSpPr>
        <p:spPr>
          <a:xfrm>
            <a:off x="0" y="0"/>
            <a:ext cx="18288000" cy="2290500"/>
          </a:xfrm>
          <a:prstGeom prst="rect">
            <a:avLst/>
          </a:prstGeom>
          <a:gradFill>
            <a:gsLst>
              <a:gs pos="0">
                <a:srgbClr val="1076D2"/>
              </a:gs>
              <a:gs pos="100000">
                <a:srgbClr val="09305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1895500" y="729600"/>
            <a:ext cx="15084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DESENVOLVIMENTO DO PROJETO</a:t>
            </a:r>
            <a:endParaRPr b="0" i="0" sz="1400" u="none" cap="none" strike="noStrik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145" name="Google Shape;145;p18"/>
          <p:cNvCxnSpPr/>
          <p:nvPr/>
        </p:nvCxnSpPr>
        <p:spPr>
          <a:xfrm>
            <a:off x="1254725" y="362550"/>
            <a:ext cx="0" cy="1565400"/>
          </a:xfrm>
          <a:prstGeom prst="straightConnector1">
            <a:avLst/>
          </a:prstGeom>
          <a:noFill/>
          <a:ln cap="flat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/>
          <p:nvPr/>
        </p:nvSpPr>
        <p:spPr>
          <a:xfrm>
            <a:off x="0" y="0"/>
            <a:ext cx="18288000" cy="2290500"/>
          </a:xfrm>
          <a:prstGeom prst="rect">
            <a:avLst/>
          </a:prstGeom>
          <a:gradFill>
            <a:gsLst>
              <a:gs pos="0">
                <a:srgbClr val="1076D2"/>
              </a:gs>
              <a:gs pos="100000">
                <a:srgbClr val="09305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" name="Google Shape;151;p19"/>
          <p:cNvCxnSpPr/>
          <p:nvPr/>
        </p:nvCxnSpPr>
        <p:spPr>
          <a:xfrm>
            <a:off x="1254725" y="362550"/>
            <a:ext cx="0" cy="1565400"/>
          </a:xfrm>
          <a:prstGeom prst="straightConnector1">
            <a:avLst/>
          </a:prstGeom>
          <a:noFill/>
          <a:ln cap="flat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2" name="Google Shape;152;p19"/>
          <p:cNvSpPr txBox="1"/>
          <p:nvPr/>
        </p:nvSpPr>
        <p:spPr>
          <a:xfrm>
            <a:off x="1895500" y="729600"/>
            <a:ext cx="15084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DESENVOLVIMENTO DO PROJETO</a:t>
            </a:r>
            <a:endParaRPr b="0" i="0" sz="1400" u="none" cap="none" strike="noStrik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/>
          <p:nvPr/>
        </p:nvSpPr>
        <p:spPr>
          <a:xfrm>
            <a:off x="0" y="0"/>
            <a:ext cx="18288000" cy="2290500"/>
          </a:xfrm>
          <a:prstGeom prst="rect">
            <a:avLst/>
          </a:prstGeom>
          <a:gradFill>
            <a:gsLst>
              <a:gs pos="0">
                <a:srgbClr val="1076D2"/>
              </a:gs>
              <a:gs pos="100000">
                <a:srgbClr val="09305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1330926" y="729600"/>
            <a:ext cx="5598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EVIDÊNCIAS</a:t>
            </a:r>
            <a:endParaRPr b="0" i="0" sz="1400" u="none" cap="none" strike="noStrik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159" name="Google Shape;159;p20"/>
          <p:cNvCxnSpPr/>
          <p:nvPr/>
        </p:nvCxnSpPr>
        <p:spPr>
          <a:xfrm>
            <a:off x="1254725" y="362550"/>
            <a:ext cx="0" cy="1565400"/>
          </a:xfrm>
          <a:prstGeom prst="straightConnector1">
            <a:avLst/>
          </a:prstGeom>
          <a:noFill/>
          <a:ln cap="flat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/>
          <p:nvPr/>
        </p:nvSpPr>
        <p:spPr>
          <a:xfrm>
            <a:off x="0" y="0"/>
            <a:ext cx="18288000" cy="2290500"/>
          </a:xfrm>
          <a:prstGeom prst="rect">
            <a:avLst/>
          </a:prstGeom>
          <a:gradFill>
            <a:gsLst>
              <a:gs pos="0">
                <a:srgbClr val="1076D2"/>
              </a:gs>
              <a:gs pos="100000">
                <a:srgbClr val="093053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1864023" y="729600"/>
            <a:ext cx="14899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CONSIDERAÇÕES FINAIS</a:t>
            </a:r>
            <a:endParaRPr b="0" i="0" sz="1400" u="none" cap="none" strike="noStrike">
              <a:solidFill>
                <a:srgbClr val="000000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cxnSp>
        <p:nvCxnSpPr>
          <p:cNvPr id="166" name="Google Shape;166;p21"/>
          <p:cNvCxnSpPr/>
          <p:nvPr/>
        </p:nvCxnSpPr>
        <p:spPr>
          <a:xfrm>
            <a:off x="1254725" y="362550"/>
            <a:ext cx="0" cy="1565400"/>
          </a:xfrm>
          <a:prstGeom prst="straightConnector1">
            <a:avLst/>
          </a:prstGeom>
          <a:noFill/>
          <a:ln cap="flat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