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4" r:id="rId1"/>
  </p:sldMasterIdLst>
  <p:sldIdLst>
    <p:sldId id="256" r:id="rId2"/>
  </p:sldIdLst>
  <p:sldSz cx="32404050" cy="43205400"/>
  <p:notesSz cx="6858000" cy="9945688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714" y="-72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495569" y="8641080"/>
            <a:ext cx="29163645" cy="11521440"/>
          </a:xfrm>
        </p:spPr>
        <p:txBody>
          <a:bodyPr vert="horz" lIns="216027" tIns="0" rIns="216027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227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860608" y="20989697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2160270" indent="0" algn="ctr">
              <a:buNone/>
            </a:lvl2pPr>
            <a:lvl3pPr marL="4320540" indent="0" algn="ctr">
              <a:buNone/>
            </a:lvl3pPr>
            <a:lvl4pPr marL="6480810" indent="0" algn="ctr">
              <a:buNone/>
            </a:lvl4pPr>
            <a:lvl5pPr marL="8641080" indent="0" algn="ctr">
              <a:buNone/>
            </a:lvl5pPr>
            <a:lvl6pPr marL="10801350" indent="0" algn="ctr">
              <a:buNone/>
            </a:lvl6pPr>
            <a:lvl7pPr marL="12961620" indent="0" algn="ctr">
              <a:buNone/>
            </a:lvl7pPr>
            <a:lvl8pPr marL="15121890" indent="0" algn="ctr">
              <a:buNone/>
            </a:lvl8pPr>
            <a:lvl9pPr marL="1728216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70709" y="3840480"/>
            <a:ext cx="25113139" cy="115214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27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670709" y="15799052"/>
            <a:ext cx="25113139" cy="9511186"/>
          </a:xfrm>
        </p:spPr>
        <p:txBody>
          <a:bodyPr anchor="t"/>
          <a:lstStyle>
            <a:lvl1pPr marL="345643" indent="0" algn="l">
              <a:buNone/>
              <a:defRPr sz="9500">
                <a:solidFill>
                  <a:schemeClr val="tx1"/>
                </a:solidFill>
              </a:defRPr>
            </a:lvl1pPr>
            <a:lvl2pPr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8083510" y="40425055"/>
            <a:ext cx="2700338" cy="2300288"/>
          </a:xfrm>
        </p:spPr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20215"/>
            <a:ext cx="29163645" cy="72009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09"/>
            <a:ext cx="14317416" cy="4730588"/>
          </a:xfrm>
        </p:spPr>
        <p:txBody>
          <a:bodyPr anchor="ctr"/>
          <a:lstStyle>
            <a:lvl1pPr marL="0" indent="0">
              <a:buNone/>
              <a:defRPr sz="11300" b="0" cap="all" baseline="0">
                <a:solidFill>
                  <a:schemeClr val="tx1"/>
                </a:solidFill>
              </a:defRPr>
            </a:lvl1pPr>
            <a:lvl2pPr>
              <a:buNone/>
              <a:defRPr sz="9500" b="1"/>
            </a:lvl2pPr>
            <a:lvl3pPr>
              <a:buNone/>
              <a:defRPr sz="8500" b="1"/>
            </a:lvl3pPr>
            <a:lvl4pPr>
              <a:buNone/>
              <a:defRPr sz="7600" b="1"/>
            </a:lvl4pPr>
            <a:lvl5pPr>
              <a:buNone/>
              <a:defRPr sz="7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6460809" y="9671209"/>
            <a:ext cx="14323040" cy="4730588"/>
          </a:xfrm>
        </p:spPr>
        <p:txBody>
          <a:bodyPr anchor="ctr"/>
          <a:lstStyle>
            <a:lvl1pPr marL="0" indent="0">
              <a:buNone/>
              <a:defRPr sz="11300" b="0" cap="all" baseline="0">
                <a:solidFill>
                  <a:schemeClr val="tx1"/>
                </a:solidFill>
              </a:defRPr>
            </a:lvl1pPr>
            <a:lvl2pPr>
              <a:buNone/>
              <a:defRPr sz="9500" b="1"/>
            </a:lvl2pPr>
            <a:lvl3pPr>
              <a:buNone/>
              <a:defRPr sz="8500" b="1"/>
            </a:lvl3pPr>
            <a:lvl4pPr>
              <a:buNone/>
              <a:defRPr sz="7600" b="1"/>
            </a:lvl4pPr>
            <a:lvl5pPr>
              <a:buNone/>
              <a:defRPr sz="7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1620203" y="14881863"/>
            <a:ext cx="14317416" cy="23712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4881863"/>
            <a:ext cx="14323040" cy="23712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104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620204" y="9601203"/>
            <a:ext cx="10660709" cy="28993627"/>
          </a:xfrm>
        </p:spPr>
        <p:txBody>
          <a:bodyPr/>
          <a:lstStyle>
            <a:lvl1pPr marL="0" indent="0">
              <a:buNone/>
              <a:defRPr sz="6600"/>
            </a:lvl1pPr>
            <a:lvl2pPr>
              <a:buNone/>
              <a:defRPr sz="5700"/>
            </a:lvl2pPr>
            <a:lvl3pPr>
              <a:buNone/>
              <a:defRPr sz="4700"/>
            </a:lvl3pPr>
            <a:lvl4pPr>
              <a:buNone/>
              <a:defRPr sz="4300"/>
            </a:lvl4pPr>
            <a:lvl5pPr>
              <a:buNone/>
              <a:defRPr sz="43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10400"/>
            </a:lvl3pPr>
            <a:lvl4pPr>
              <a:defRPr sz="9500"/>
            </a:lvl4pPr>
            <a:lvl5pPr>
              <a:defRPr sz="85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80810" y="3840480"/>
            <a:ext cx="19442430" cy="3290414"/>
          </a:xfrm>
        </p:spPr>
        <p:txBody>
          <a:bodyPr lIns="216027" rIns="216027" bIns="0" anchor="b">
            <a:sp3d prstMaterial="softEdge"/>
          </a:bodyPr>
          <a:lstStyle>
            <a:lvl1pPr algn="ctr">
              <a:buNone/>
              <a:defRPr sz="95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480810" y="11541442"/>
            <a:ext cx="19442430" cy="249631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15100"/>
            </a:lvl1pPr>
          </a:lstStyle>
          <a:p>
            <a:pPr marL="0" algn="l" rtl="0" eaLnBrk="1" latinLnBrk="0" hangingPunct="1"/>
            <a:r>
              <a:rPr kumimoji="0" lang="pt-BR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80810" y="7350758"/>
            <a:ext cx="19442430" cy="3341218"/>
          </a:xfrm>
        </p:spPr>
        <p:txBody>
          <a:bodyPr lIns="216027" tIns="216027" rIns="216027" anchor="t"/>
          <a:lstStyle>
            <a:lvl1pPr marL="0" indent="0" algn="ctr">
              <a:buNone/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1620203" y="10081260"/>
            <a:ext cx="29163645" cy="29667708"/>
          </a:xfrm>
          <a:prstGeom prst="rect">
            <a:avLst/>
          </a:prstGeom>
        </p:spPr>
        <p:txBody>
          <a:bodyPr vert="horz" lIns="432054" tIns="216027" rIns="432054" bIns="216027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1620203" y="40425055"/>
            <a:ext cx="7560945" cy="2300288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l" eaLnBrk="1" latinLnBrk="0" hangingPunct="1">
              <a:defRPr kumimoji="0" sz="57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6CCEE4-2C9D-43DD-B92E-5DB46F6AF887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1071384" y="40425055"/>
            <a:ext cx="10261283" cy="2300288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ctr" eaLnBrk="1" latinLnBrk="0" hangingPunct="1">
              <a:defRPr kumimoji="0" sz="57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28083510" y="40425055"/>
            <a:ext cx="2700338" cy="2300288"/>
          </a:xfrm>
          <a:prstGeom prst="rect">
            <a:avLst/>
          </a:prstGeom>
        </p:spPr>
        <p:txBody>
          <a:bodyPr vert="horz" lIns="0" tIns="216027" rIns="0" bIns="216027" anchor="b"/>
          <a:lstStyle>
            <a:lvl1pPr algn="r" eaLnBrk="1" latinLnBrk="0" hangingPunct="1">
              <a:defRPr kumimoji="0" sz="57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194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592324" indent="-1944243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13200" kern="1200">
          <a:solidFill>
            <a:schemeClr val="tx1"/>
          </a:solidFill>
          <a:latin typeface="+mn-lt"/>
          <a:ea typeface="+mn-ea"/>
          <a:cs typeface="+mn-cs"/>
        </a:defRPr>
      </a:lvl1pPr>
      <a:lvl2pPr marL="4104513" indent="-1339367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5357470" indent="-1080135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10400" kern="1200">
          <a:solidFill>
            <a:schemeClr val="tx1"/>
          </a:solidFill>
          <a:latin typeface="+mn-lt"/>
          <a:ea typeface="+mn-ea"/>
          <a:cs typeface="+mn-cs"/>
        </a:defRPr>
      </a:lvl3pPr>
      <a:lvl4pPr marL="6394399" indent="-864108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7301713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8338642" indent="-864108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9289161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0239680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1190199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394" y="11092278"/>
            <a:ext cx="15049671" cy="8027071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pt-BR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448497" y="25687502"/>
            <a:ext cx="145870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77080" y="11540541"/>
            <a:ext cx="4639412" cy="588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930295" y="24728833"/>
            <a:ext cx="31329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MÉTODO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983046" y="34211377"/>
            <a:ext cx="56315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824022" y="8648168"/>
            <a:ext cx="28763472" cy="378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30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AUTOR</a:t>
            </a:r>
            <a:r>
              <a:rPr lang="pt-BR" sz="3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¹; AUTOR¹; AUTOR.¹; AUTOR²; AUTOR³.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001512" y="9827934"/>
            <a:ext cx="28900304" cy="693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¹ Graduandos</a:t>
            </a:r>
          </a:p>
          <a:p>
            <a:pPr algn="just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³ Docentes e orientadores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4812156" y="6054196"/>
            <a:ext cx="22779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6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6000" b="1" dirty="0">
                <a:latin typeface="Times New Roman" pitchFamily="18" charset="0"/>
                <a:cs typeface="Times New Roman" pitchFamily="18" charset="0"/>
              </a:rPr>
              <a:t>TÍTULO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6744928" y="19442074"/>
            <a:ext cx="37147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latin typeface="Times New Roman" pitchFamily="18" charset="0"/>
                <a:cs typeface="Times New Roman" pitchFamily="18" charset="0"/>
              </a:rPr>
              <a:t>OBJETIVO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2020634" y="20975177"/>
            <a:ext cx="14499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55036" y="35503068"/>
            <a:ext cx="140507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1386600" y="18179750"/>
            <a:ext cx="66247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DISCUSSÃO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8380584" y="19531970"/>
            <a:ext cx="1339348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22473771" y="30098752"/>
            <a:ext cx="52565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792E4E54-EEAF-4CB2-8718-9EE36FFF5371}"/>
              </a:ext>
            </a:extLst>
          </p:cNvPr>
          <p:cNvSpPr txBox="1"/>
          <p:nvPr/>
        </p:nvSpPr>
        <p:spPr>
          <a:xfrm>
            <a:off x="22840861" y="36372643"/>
            <a:ext cx="48894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D72FB648-F90A-4157-968F-B40529807A50}"/>
              </a:ext>
            </a:extLst>
          </p:cNvPr>
          <p:cNvSpPr txBox="1"/>
          <p:nvPr/>
        </p:nvSpPr>
        <p:spPr>
          <a:xfrm>
            <a:off x="18866321" y="37419784"/>
            <a:ext cx="12529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56" y="451270"/>
            <a:ext cx="31395713" cy="538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685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scritório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1834</TotalTime>
  <Words>25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Ápice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Caroline</dc:creator>
  <cp:lastModifiedBy>gi maria</cp:lastModifiedBy>
  <cp:revision>99</cp:revision>
  <cp:lastPrinted>2018-06-18T22:46:31Z</cp:lastPrinted>
  <dcterms:created xsi:type="dcterms:W3CDTF">2017-10-20T19:26:52Z</dcterms:created>
  <dcterms:modified xsi:type="dcterms:W3CDTF">2022-09-20T18:51:13Z</dcterms:modified>
</cp:coreProperties>
</file>